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ctiveX/activeX1.xml" ContentType="application/vnd.ms-office.activeX+xml"/>
  <Override PartName="/ppt/embeddings/oleObject1.bin" ContentType="application/vnd.openxmlformats-officedocument.oleObject"/>
  <Override PartName="/ppt/ink/ink1.xml" ContentType="application/inkml+xml"/>
  <Override PartName="/ppt/activeX/activeX2.xml" ContentType="application/vnd.ms-office.activeX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63" r:id="rId2"/>
    <p:sldId id="256" r:id="rId3"/>
    <p:sldId id="262" r:id="rId4"/>
    <p:sldId id="257" r:id="rId5"/>
    <p:sldId id="264" r:id="rId6"/>
    <p:sldId id="258" r:id="rId7"/>
    <p:sldId id="259" r:id="rId8"/>
    <p:sldId id="260" r:id="rId9"/>
    <p:sldId id="265" r:id="rId10"/>
  </p:sldIdLst>
  <p:sldSz cx="8839200" cy="10160000"/>
  <p:notesSz cx="6858000" cy="9144000"/>
  <p:embeddedFontLst>
    <p:embeddedFont>
      <p:font typeface="Calibri" pitchFamily="34" charset="0"/>
      <p:regular r:id="rId11"/>
      <p:bold r:id="rId12"/>
      <p:italic r:id="rId13"/>
      <p:boldItalic r:id="rId14"/>
    </p:embeddedFont>
    <p:embeddedFont>
      <p:font typeface="Script MT Bold" pitchFamily="66" charset="0"/>
      <p:bold r:id="rId1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702" y="2088"/>
      </p:cViewPr>
      <p:guideLst>
        <p:guide orient="horz" pos="3200"/>
        <p:guide pos="27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1-11-01T17:51:35.58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13927 13045,'0'0,"0"37,0 0,0 36,0 38,0-75,-37 38,37-1,0 1,0-74,0 37,0-37,0 36,0 1,0-37</inkml:trace>
  <inkml:trace contextRef="#ctx0" brushRef="#br0" timeOffset="5420.542">8415 14221,'0'0,"0"37,0-37,0 37,0-37,-37 73,37-73,0 0,-37 37,37-37,0 37,0 0,-37-37,37 0,0 0,0 36,0-36,-36 0,36 37,0-37,0 0,36 0,1 0,-37 0,37 0,-37 0,37 0,-1 37,1 0,-37-37,0 0,37 36,0-36,-37 37,0-37,0 0,0 37,0-37,36 37,-36-1,0 1,0-37,0 37,0-37,0 0,-36 0,-1 0,37 0,-37 37,0-37,1 0,36 0,-37 0,37 0,-37 0,0 0,37 0,-36 0,36 36,0-36</inkml:trace>
  <inkml:trace contextRef="#ctx0" brushRef="#br0" timeOffset="6583.6583">8525 14332,'0'0,"73"-37,-36 37,37 0,-38 0,75-37,-111 37,36 0,-36 0,37 0,0 0,-37 0,37 0,-37 0,0-37,36 37</inkml:trace>
  <inkml:trace contextRef="#ctx0" brushRef="#br0" timeOffset="79224.9217">18851 20358,'0'0,"-37"0,37 0,0 0,-73 37,73 0,0-37,-37 36,37-36,-37 37,37 0,-37-37,37 37,0-37,37 0,-37 0,37 0,-37 0,37 0,-37 0,0 0,36 0,1 0,-37 36,0-36,37 37,-37 0,0-37,0 37,0-37,0 36,0 1,0-37,0 37,-37 0,0-1,37-36,0 0,-36 0,36 0,-37 0,0 0,0 0,37 0,-36 0</inkml:trace>
  <inkml:trace contextRef="#ctx0" brushRef="#br0" timeOffset="80868.0859">18924 20248,'0'0,"0"37,0-37,0 0,0 0,37 0,0 0,36 0,-73 0,37 0,-37 0,37 0,0 0,-1 0,-36 0,37 0,0 0,-37 0</inkml:trace>
  <inkml:trace contextRef="#ctx0" brushRef="#br0" timeOffset="132610.2595">12530 23078,'0'0,"0"0,0 36,0-36,0 37,-36-37,-1 74,37-74,0 36,-74 1,74 0,0 0,-36-37,-1 36,37 1,0-37,37 0,-37 0,36 0,-36 0,37 0,-37 0,37 0,0 0,-37 0,36 0,-36 0,37 0,-37 0,37 0,-1 37,-36 0,0-37,0 0,0 36,0-36,0 74,0-74,0 0,0 37,0-37,0 73,-36-73,36 0,0 0,-37 0,37 0,0 37,-37-37,37 0,-36 0,-1 0,37 0,0 0,0 0</inkml:trace>
  <inkml:trace contextRef="#ctx0" brushRef="#br0" timeOffset="134140.4127">12567 22894,'0'0,"37"0,-37 0,36 0,1 0,0 0,0 0,-1 0,38 0,-1 0,1 0,-1 0,1 0,-37 0,-1 0,1 0,-37 0</inkml:trace>
  <inkml:trace contextRef="#ctx0" brushRef="#br0" timeOffset="138039.8024">2351 11318,'0'0,"-36"0,-1 0,37 0,-37 0,37 0,-73 0,73 0,-37 0,0 0,0 0,37 0,-36 0,36 0,-37 0,0 0,-36 0,-1 0,1 0,-38 0,75 0,-111 74,110-74,-37 37,1-37,-1 0,74 36,-36-36,-1 37,37-37,-37 0,37 0,0 0,0 37,-37-37,37 0,-36 37,-38-1,37 1,1 0,36-37,-37 37,37-37,-37 36,0 1,37 0,-73 0,73-1,0 1,-37 0,37-37,0 73,-37-36,1 73,-1-36,37-38,0 1,-37 37,0-38,37 1,0 0,-36 0,36-1,0 1,0 0,0 0,0-1,0 1,0 0,0 0,0-1,0 1,0 0,0 0,0 36,36-36,1 36,-37-36,74 73,-74-110,36 74,1-37,0 36,0-73,-1 74,-36-38,37 1,0 37,-37-74,73 73,-73-36,74 36,-37-73,-37 37,36 0,-36 0,74-1,-37 1,-1-37,1 37,0 0,36-1,-73 38,74-74,-37 110,36-110,-36 74,0-38,73 1,-73 0,36 0,-36-1,0 1,36 0,-36-37,0 37,-1-37,1 0,37 0,-74 36,36-36,1 0,0 0,0 0,-1 0,1 0,0 0,-1 0,1 0,37 0,-38 0,1 0,37 0,-38 0,1 0,37 0,-38 0,1 0,37 0,-38 0,1 0,37 0,-1 0,-73-36,110 36,-36-37,-1 0,-36 37,73 0,1-37,-1 1,-73 36,36-74,37 37,-36 37,-1-36,1-38,-1 37,-36 1,37-38,-38 37,75-36,-111-1,73 1,-36 36,36-73,-73 73,74-36,-37-74,-1 73,1 1,0-1,0 1,-37-1,0 1,0-1,0-36,0 73,0-73,0 36,0-36,0 0,-74 0,37 36,-36-36,-1 0,38 36,-38 1,-36-74,36 73,1-36,-37-37,-1 0,75 110,-38-36,1-37,36 73,-37-37,38 38,-1-1,0 37,0-37,1 0,-1 37,37-36,-74 36,38 0,-1-37,-37 0,1 0,36 37,0-36,1 36,-1 0,37 0,-37 0,0 0,37 0,0 0,-36 0,36 36,-37-36,37 0,-37 0</inkml:trace>
  <inkml:trace contextRef="#ctx0" brushRef="#br0" timeOffset="140968.0953">7312 10951,'0'37,"0"-37,0 73,0 1,0-38,0 111,0-36,0-38,37 37,-37 37,0-36,0-38,0 37,0-36,0-1,0-36,0 36,0-36,0-37,0 37,0 0,0-37,0 36,0-36,0 74,0-74,0 37,0-37,37 0,-37 0,73 0,-36 0,0 0,36 0,37 0,1 0,-38 0,37 36,1-36,36 37,-37-37,110 0,-73 0,111 0,-75 0,111 0,-73 0,73 0,-74 0,-36 0,147 0,-184 0,110 0,-147 0,37 0,-73 0,-1 0,1-37,36 37,-37 0,1 0,-1-36,38 36,-38-37,37 37,-73 0,37 0,-38-37,1 37,-37 0,0-37,0 37,0-36,37 36,-37-74,0 37,0-36,0-1,0-36,0-37,0 37,0-37,0 0,0 0,-37 0,0 37,37 73,-36-73,36 73,-37 0,37 37,0-36,-37 36,0 0,1 0,-75 0,-109 0,36 0,-110 0,37 0,-184 0,73 0,-220 0,184 0,-37 0,-110 0,147 0,0 0,146 0,-36 36,184 1,-74 0,184-37</inkml:trace>
  <inkml:trace contextRef="#ctx0" brushRef="#br0" timeOffset="158479.8463">7496 26495,'0'0,"0"0,0 37,0-37,0 0,0 37,0-1,0-36,0 0,0 37,0-37,0 37,0 0,0-37,0 36,0-36,0 0,0 0,37 0,-1 0,-36 0,37 0,-37 37,0-37,37 37,-37 0,37-37,-37 36,0-36,0 37,0 0,0-37,0 37,0-37,0 36,0-36,0 37,0 0,0-37,-37 0,37 0,-37 0,37 0,-37 0,1 0,36 0,-37 0,37 0,-37 0,37 0,0 0,0 0,0 0,37 0,-37 0,37 0,-1 0,-36 0,37 0,-37 0,0-37,37 37,-37 0,0-37,0 37,0-36,0 36,0 0,0 0,-37 0,37-37,0 0,0 37,0-37,0-36,0 73,0-74,0 74,0-36,0-1,0 0,0 0,0 37,0-36,0-1,-37 37,37-37,0 37,-36-37,36 37</inkml:trace>
  <inkml:trace contextRef="#ctx0" brushRef="#br0" timeOffset="159501.9486">7496 26311,'0'0,"0"0,0 37,0 0,0 36,0 1,0-37,0 36,0-36,0 0,0-1,0 1,0-37,0 0,0 0,73 0,-73-37,37 1,-37-1,0 37,0 0,0 0,0 0,0 73,0-36,0 0,0 0,0-37,0 0,0-37,0 37,0-37</inkml:trace>
  <inkml:trace contextRef="#ctx0" brushRef="#br0" timeOffset="163053.3035">8231 26458,'0'0,"0"0,-37 0,37 0,-37 0,37 0,0 37,-36-37,-1 0,37 0,-37 0,37 0,-37 0,1 0,36 0,0 37,0-37,0 37,0-1,0 1,0-37,0 37,0-37,0 37,0-1,0-36,36 0,-36 0,37 0,-37 0,37 0,0 0,-37 0,36 0,-36 0,0 0,37 0,-37 37,0 0,0 0,0-37,0 0,0 36,0-36,0 37,0 0,0-37,0 0,0 37,0-37,0 0,0 0,-37 0,37 0,-36 0,-1 0,37 0,-37 0,37 36,0-36,-37 0,1 0,36 0,-37 0,37 0,-37 0,37 0,0 0</inkml:trace>
  <inkml:trace contextRef="#ctx0" brushRef="#br0" timeOffset="169900.9882">7606 26605,'0'-36,"0"36,0 0,-37 0,37-37,-36 37,-1 0,37 0,-74 0,38 0,-1 0,0 0,37 0,-37 0,1 0,36 37,-37-1,37-36,0 37,0-37,0 0,37 0,-1 0,-36 0,37 0,-37-37,37 1,0 36,-37-37,0 37,0-37,0 0,36 37,-36 0,0-36,0 36,0 0,0 0,0 36,0 1,0 37,0-38,0 1,0 37,0-38,0-36,37 0,-37 0,37 0,0-73,-1 73,1-74,0 1,0 36,-37 0,0 1,0 36,0 0,0 0,0 0,0 36,-37 1,37 0,-74 36,74-36,-36 0,-1 0,37 36,0-110,0 1,0-75,0 38,0-1,0 38,0-1,0 37,0 37,0 36,0-73,0 37,0 36,0-36,-37 37,0-38,1 38,-1 36,0-73,37 0,0-37,0 0,0 0,0-37,0 0,0 37,0-37,0 1,0-1,0 0,37 0,-37 37,0 0,0 74,0 36,0 0,0-36,-37-74,37 0,0-37,0-36,0 73,0-74,0 37,0 37,0 0,0 37,0 37,0-38,0 1,37-37,-37 0,37-37,-37-73,36 0,1 36,0 1,0-37,-1 36,1 1,0-38,-37 75,0 72,0 1,0-37,0 74,0-38,0 1,0-37,0 37,-37-37,37 37,0-37,0 73,0-73,0 0,0 0,0-37,0 1,0-38,0 1,-73-38,36 38,37-1,0 38,-37 36,37 0,0 36,0-36,-37 74,37-37,0 36,0-36,-36 36,36-36,0 37,-37-74,37 0,0 0,0 0,0-37,0 0,0 0,0 37,0 0,0 0,0 0,0 74,0-1,0-36,0 0,0-37,0-37,0 37,0-37,0-36,37 36,-37-36,0 36,0 37,0 73,0-73,0 37,0 0,0 0,0-37,0 36,0-36,36 74,-36-74,37 0,-37 0,0-37,74 37,-74-37,0 37,0 0</inkml:trace>
  <inkml:trace contextRef="#ctx0" brushRef="#br1" timeOffset="236267.6242">15727 22600,'0'0,"0"0,0 37,0-1,0 38,37 36,37 0,-74 74,36-74,1-36,-37-37,0-37,37 0,-37 0</inkml:trace>
  <inkml:trace contextRef="#ctx0" brushRef="#br1" timeOffset="238736.8711">15433 22673,'0'0,"0"0,0 0,37 0,0 0,-37 0,37 0,-37 0,36 0,-36-36,37 36,0 0,0 0,-37-37,36 37,38-74,-37 74,-1-36,1-1,0 37,-37 0,37 0,-1-37,1 37,-37 0,0 0,0 0,0 0,0 110,0-73,0 110,0-37,37 37,-37-73,0 36,0-36,0-74,0-37,0 0,0 37,0-37,0 1,0 36,0 0,0-37,36 37,1 0,-37 0,0 0,37 0,-37 0,37 0,-1 0,-36 0,37 73,-37-73,0 74,0-74,37 0,0 0,-37 0,36 0,-36 0,37 0,0-37,-37 0,0 1,0-1,37 0,-37 0,0 37,0 0,0 0,-37 0,37 0,0 0,0 0,0 37,0 0,0-37,0 37,0-1,0 1,-37-37,37 37,0 36,0-73,0 37,0-37,0 74,37-74,-37 36,73-36,-73 37,37-37,0 0,0 0,-37 0,0 0,36 0,-36-37,0 37,0 0,37-36</inkml:trace>
  <inkml:trace contextRef="#ctx0" brushRef="#br1" timeOffset="240125.0101">17271 22894,'0'0,"0"0,0 0,0 0,0 37,0-1,0-36,0 37,0-37,0 74,0-74,0 36,36-36,-36 37,0-37,0 0,0-73,0 36,0-37,0 38,0-1,0 0,0 0,0 1,0 36,0-37,0 37,0-37,37 37,0 0,-37 0,37 0,-37 37,0 0,73-1,-36 38,36-37,-73 36,0-73,0-37</inkml:trace>
  <inkml:trace contextRef="#ctx0" brushRef="#br1" timeOffset="241064.1039">17748 22820,'0'37,"0"-37,0 37,0 0,0-37,37 36,-37 1,0 0,0-37,37 37,-37-37,37 0,-1 0,-36 0,37 0,-37-74,0 37,74-36,-38-1,-36 38,37-1,0 37</inkml:trace>
  <inkml:trace contextRef="#ctx0" brushRef="#br1" timeOffset="248943.8917">18410 22747,'0'0,"0"0,0 37,-37-37,37 73,0-73,0 37,0-37,0 37,0-1,-37 1,37-37,0 74,0-74,0 36,0 1,0 0,0-37,-36 0,36-37,0 37,0-37,0 37,0-36,0 36,0-37,0 0,0 37,0-37,0 37,0-36,0 36,0 0,0-37,36 37,-36 0,37 0,-37 0,74 0,-74 0,0 0,36 0,-36 0,37 0,0 0,-37 37,0-37,0 36,0 1,37 0,-37-37,0 37,0-37,0 36,36 1,-36-37,0 37,0-37,0 0</inkml:trace>
  <inkml:trace contextRef="#ctx0" brushRef="#br1" timeOffset="250994.0969">18851 22784,'0'0,"0"36,0-36,37 37,-37-37,0 37,0 0,0-1,0-36,0 37,0-37,0 37,0-37,0 37,0-37,0 36,36-36,-36 0,0 37,0-37,0 0,0-37,0 1,0-1,-36 37,36-37,0 0,0 1,-37 36,37-37,0 37,0 0,0-37,0 0,37 37,-37 0,0 0,36 0,1 0,-37 0,37 0,-37 0,37 0,-37 0,36 0,-36 37,37 0,0-37,0 73,-37-36,36 0,-36 0,0-1,37 1,-37 0,37-37,-37 0,0 37,0-37</inkml:trace>
  <inkml:trace contextRef="#ctx0" brushRef="#br1" timeOffset="252556.2531">19549 23004,'37'0,"-37"0,36 0,-36 0,37 0,-37 0,0 37,37-37,-37 0,37 0,-1 0,-36 0,0 0,0 0,0-37,0 0,0 1,0-1,0 0,-36 37,36 0,-37-73,0 73,37 0,0 0,-37 0,37 0,-36 0,36-37,-37 37,0 0,37 0,-36 0,36 0,-37 37,0-1,37 1,-37-37,37 74,0-74,0 73,0-36,0-37,0 73,0-73,0 37,0-37,0 37,0 0,0-37,0 36,0-36,0 0,37 0,-37 37,37-37,0 0,-37 0,36 0,-36 0,37 0,0 0,-37 0,36 0,1-37,0 37,-37 0,37 0,-37 0</inkml:trace>
  <inkml:trace contextRef="#ctx0" brushRef="#br1" timeOffset="254127.4102">20137 23041,'0'0,"0"0,0 0,0 37,0-1,0-36,0 37,0 0,0 0,0-1,0-36,0 0,0 0,0 0,0-73,0 73,0-37,-37 0,37 1,0 36,0-37,0 37,0-37,0 37,0-37,0 1,0 36,37-37,-37 37,37 0,-37 0</inkml:trace>
  <inkml:trace contextRef="#ctx0" brushRef="#br1" timeOffset="262966.294">20468 22490,'0'0,"0"0,0 36,-37 1,37 0,0 0,0-1,0-36,0 37,0-37</inkml:trace>
  <inkml:trace contextRef="#ctx0" brushRef="#br1" timeOffset="266670.6644">20872 22894,'-37'0,"37"0,-37 0,37 0,-36 0,-1 0,0 0,37 0,-73 0,73 0,-37 0,37 0,-37 0,37 0,0 37,-37-37,37 36,-36-36,36 0,0 37,0-37,0 0,0 37,0-37,0 0,36 0,-36 0,37 0,0 0,0 0,-1 37,-36-37,37 0,0 0,-37 36,37-36,-37 37,0-37,0 0,36 37,-36 0,0-1,0 1,0 0,0-37,0 37,0-37,0 0,0 0,-36 0,36 0,-37 0,0 0,-36 0,73 0,-37 0,37 0,-37 0,37 36</inkml:trace>
  <inkml:trace contextRef="#ctx0" brushRef="#br1" timeOffset="269833.9807">21533 22600,'0'0,"0"0,0 37,0-1,37 38,-37-37,0 73,0-73,0 36,0 1,0-1,0 1,0-38,0 38,0-37,0 36,0-36,0 36,0-73,0 0,0-36,0 36,-37-74,1 74,-38-73,74 73,-37-37,37 37,0 0,-36 0,36 0,0 0,-37 0,37 37,0-37,0 36,0 1,0-37,0 0,0 37,0-37,0 0,37 0,-37 37,73-37,-73 36,37-36,-37 0,37 0,-37 0,36 0,1 0,-37 0,37 0,-37-36,37 36,-1-37,-36 0,37 0,-37 1,0-1,0 0,0 37,0 0,0 37,0 36,0-36,0 0,0 0,0-1,0 1,37-37,0 0,-37 0,36 0,-36 0,74 0,-37-37,-1 37,38-36,-74 36,73 0,-73-37,37 0,-37 37,0 0,0 37,0-37,0 37,0-1,0 1,-37 0,1 0,36-1,-37-36,37 0,0-36,37-1,36-37,1-36,-1 0,1 36,73-109,-111 36,38-37,-1 0,-73 74,0 36,0 38,0 36,0 73,-36 37,-1 37,0-73,37 36,-37 74,1-111,36 38,0-75,0 75,0-111,0 36,-37-36</inkml:trace>
  <inkml:trace contextRef="#ctx0" brushRef="#br1" timeOffset="270375.0348">22562 23151,'0'0,"37"0,0 0,0 0,-37 0,36 0,-36 0,37 0,0 0,0 0,-1 0,1 0,0 0</inkml:trace>
  <inkml:trace contextRef="#ctx0" brushRef="#br1" timeOffset="270937.091">21754 23188,'37'0,"-37"-37</inkml:trace>
  <inkml:trace contextRef="#ctx0" brushRef="#br1" timeOffset="274151.4124">22930 23298,'0'0,"0"0,-37 0,0 0,37 0,-36 0,36 37,0-37,0 37,0-1,0 1,-37-37,37 37,0-37,0 37,0-37,0 0,37 36,-37-36,36 37,1-37,-37 0,37-37,-37-36,0 36,0 0,0 1,0-1,0 0,0 37,0 0,0 0,0 0,0 0,0 37,0-37,0 37,0-1,36 1,1 0,-37-37,37 0,-37 0,0-37,37 37,-1-37,-36 1,37-1,-37 37,37 0,-37 0,37 0,-37 0,0 73,0-73,0 37,0 0,0-37,0 0,0-37,0 37,36-37,-36 37,0 0,37 0,0 0,-37 37,37 0,-37-37,36 0,1 0,-37 0,37 0,36 0,-73 0,74-37,-1 0,-73-36,37 73,-37 0,0 0,-37 37,37-37,0 73,0-73,0 37,0 36,0-36,0 0,0 0,0-37,0 0,0 36,0-36,0 37,37-37,-37 0,37 0,0 0,36-37,-36 1,36-1,-73 0,0-36,0-1,0 74,0-37,0 37,0 0,0 74,0-74,0 37,-36-1,36 1,0-37,0 37,0-37,36 37,-36-37,37 36</inkml:trace>
  <inkml:trace contextRef="#ctx0" brushRef="#br1" timeOffset="275182.5155">13596 24217,'0'0,"0"0,0 36,0-36,0 74,0 36,0 0,0 37,0-36,0-38,-37 1,37-38,0 1,0 0,0-37,0 0,0-37,-37 37</inkml:trace>
  <inkml:trace contextRef="#ctx0" brushRef="#br1" timeOffset="275784.5756">13339 24768,'0'0,"36"0,1 0,-37-37,37 37,0 0,-1 0,-36 0,37 0,37 0,-38 0,1 0,0 0</inkml:trace>
  <inkml:trace contextRef="#ctx0" brushRef="#br1" timeOffset="276804.6775">13816 24731,'0'0,"0"37,0 0,0-37,0 36,0 1,0 0,0 0,0-37,37 36,0 1,0-37,-1 37,1 0,-37-37,37 0,0 0,-37 0,36 0,-36-37,0 37,0-37,0 0,0 1,0-38,0 74,0-37,0 37,-36-36,-1-1,0 37,37 0,-37 0,1-37,36 37,-37 0,37 0,-37 0,0 0</inkml:trace>
  <inkml:trace contextRef="#ctx0" brushRef="#br1" timeOffset="279132.9105">14441 24584,'0'0,"0"-37,0 37,0-36,37-1,-37 37,37 0,-37 0,36 0,1 37,-37-1,0-36,37 37,-37 0,37 0,-37-1,0-36,0 37,0 0,0 0,-37-1,37 1,-37 0,0-37,37 37,0-37,0 36,-36-36,36 0,0 37,0-37,0 0,73 0,-73 0,37 0,-37 0,0 0,37 0,-1-37,38 37,-37 0,-1 0,-36-36,0 36,0 0,0 0,0-37,0 37,0-37,0 0,0 1,0-1,0 0,0 37,37 0,-37-37,0 37,37 0,-37-36,37-1,-1 37,-36 0,0 37,37-37,-37 36,0-36,37 37,-37 0,0 0,37-37,-37 73,0-73,0 37,0 0,0-1,0-36,0 0,0 0,0-36</inkml:trace>
  <inkml:trace contextRef="#ctx0" brushRef="#br1" timeOffset="280816.0786">15397 24364,'0'0,"0"36,0 1,0 0,0 73,0-73,0 0,0 36,0-36,0 0,0-1,36-36,-36 0,0 0,-73 0,36-36,0-38,37 74,-36 0,-1 0,37-37,0 37,0 0,-37 0,37 37,0 37,0-38,0 1,0 0,0 0,0-1,0-36,0 0,0 0,0 37,37-37,0 37,-1-37,-36 0,0 0,37 0,-37 0</inkml:trace>
  <inkml:trace contextRef="#ctx0" brushRef="#br1" timeOffset="284582.4554">15801 24364,'0'0,"0"0,37 36,-37 1,0 37,36-38,1 75,-37-38,0 37,0 1,0-75,0 38,0-37,0 36,0-73,0 37,0-37,0 0,0-37,0 0,0 1,0-38,0 37,0 1,0-1,0 37,37 0,-37 0,37-37,-1 37,-36-37,37 37,-37 0,37 0,-37 0,36 0,1 0,-37 37,37 0,0-37,-37 37,0-1,36 1,-36-37,0 37,0 0,0 36,-36-73,36 74,-37-74,0 36,0 1,1-37,-1 37,0-37,37 0,-36 0,36 0,-37 0,37 0,0 0,-37-37,37 0,0 37,0 0,0 0,37 0,-37 0,37 0,-37 0,36 0,1 0,0 0,-37 0,73 0,1 0,-38-36,38-1,-37 0,-1 0,1 1,0-1,-37 37,0-37,0 0,0 1,0 36,0 0,0 0,0 0,0 36,0 1,0 0,0-37,0 37,0-1,0 1,0-37,0 37,0-37,0 0,0-37,37 0,-37 1,36-1,-36 0,0 0,0 1,0 36,0 0,0 0,0 36,0 1,37-37,-37 37,37 36,0-73,-37 37,36 0,-36-37,74 37,-37-37,-37 0,73 0,-36-37,36 0,-73 0,37 1,0 36,0-37,-37 37,36 0,-36 0,0 0,0 37,0-1,0 1,0-37,-36 37,-1 0,37-37,0 36,-37-36,37 0,-37 0,37 0,0 0,0 0,37 0,-37 0,74 0,-38 0,38 0,-37 0,73 0,-110 0,73-73,-36 73,0-74,0 74,-1-36,-36-1,37 37,-37-37,0 37,0-37,0 1,0 36,0 0,-37 0,37 0,-36 0,-1 0,37 0,0 36,0-36,-37 37,37-37,0 74,0-74,0 36,0 1,0 0,37-37,-37 0,37 0,-37 0,36 0,-36 0,0 0,37 0,-37 0</inkml:trace>
  <inkml:trace contextRef="#ctx0" brushRef="#br1" timeOffset="288174.8146">18410 24878,'0'0,"0"37,0 36,0-36,37 0,-37-37,0 37,0-1,36-36,-36 37,37-37</inkml:trace>
  <inkml:trace contextRef="#ctx0" brushRef="#br1" timeOffset="288644.8616">18226 24584,'0'0,"0"0,0 0,0 0,0 37,37-37</inkml:trace>
  <inkml:trace contextRef="#ctx0" brushRef="#br1" timeOffset="290001.9973">19035 24841,'-37'0,"37"0,0 0,-37 0,0 0,37 0,-36 0,36 0,-74 0,37 37,1-37,-1 37,37 0,0-37,0 0,0 36,0-36,0 0,73 74,-73-74,37 0,-37 0,0 0,37 0,0 0,-37 37,36-37,-36 0,37 0,-37 0,0 36,37-36,-37 37,0-37,0 37,0-37,0 0,-37 0,-36 0,73 0,-74 37,37-37,1 36,36-36,0 0</inkml:trace>
  <inkml:trace contextRef="#ctx0" brushRef="#br1" timeOffset="294104.4075">19916 25099,'-36'0,"36"-37,0 37,0-37,0 0,0 37,-37-36,0 36,37 0,-37-37,37 37,-36 0,36 0,0 0,-74 37,74-1,-73 38,73-74,0 37,0 36,-37-36,37 0,0-37,0 36,0-36,0 37,37-37,-37 0,0 0,36 0,1 37,0 0,0-37,-1 36,1-36,0 37,0-37,-37 0,73 0,-36 0,36-73,-36 73,37-111,-1 38,1-1,-1-36,1 37,-1-38,-73 38,74-1,-74 38,36-1,-36 0,0 37,0-37,0 37,-36-36,36-1,-37 37,37 0,-74-37,74 37,-36 0,36 0,-74 0,74 0,-37 0,37 74,-36-38,-1 38,37-1,0-36,0 37,0-1,0 1,0-1,37-36,-37 73,36-73,-36 0,37-1,-37 1,0 0,0-37,37 37,-37-1,37-36,-37 0,0 37,0-37,0 0,0-37,0 1,0 36,0-74,0 74,-37-37,37 1,0-1,-37 37,37-37,0 37,0-37,0 1,0 36,0 0,0 0,0 0,37 36,0-36,-1 37,-36-37,37 37,0 0,-37-37,0 36,37-36,-37 37,36 0,-36-37,0 37,37-37,0 36,-37-36,37 37,-37 0,0-37,36 0,-36 0,0 0,0 0,37-74,-37 38,0-1,0-37,0 38,0-1,0 37,-37 0,37 0,0 37,0-37,0 36,37 1,-37 0,37 0,-37-1,0-36,0 37,37-37,-1 37,-36-37,37 0,-37 0,0 0,0 0,0 0,0-74,0 38,0-1,0 0,0 0,0 1,0 36,-37 0,1 0,36 0,0 0,0 36,0-36,36 37,-36-37,0 37,37 0,-37-37,37 0,0 0,-37 0,36 0,-36 0,37 0,0-37,0 37,-37-37,36 37,1-37,-37 37,0 0,37 0,-37 37,0-37,0 37,0 0,0-1,0-72,0 36,37-37,-37 0,36 37,-36 0,37 0,-37 0,37 37,-37 0,37-1,-37-36,36 37,-36-37,0 0</inkml:trace>
  <inkml:trace contextRef="#ctx0" brushRef="#br1" timeOffset="295564.5535">21791 25246,'0'0,"-37"0,37 0,-37 0,37 36,-37-36,1 37,-1 0,37-37,0 37,0 36,0-73,-37 37,37-37,0 0,37 0,0 0,-1 0,1 0,-37-37,37 0,0 1,-37 36,0-37,36 37,-36-37,0 37,0 37,0 36,0 1,0-1,0 38,0-38,-36 74,-1-37,-37 74,1-37,36-37,0-36,1-37,36-37,0 36,-37-36,37 0,-74 0,38-110,-38 110,37-110,1 110,36-74,0 74,0-36,0 36,0-37,0 0,0 37,73-73,37 36,-73-37,37 74,-38-73,-36 73,0 0,0-37,0 0</inkml:trace>
  <inkml:trace contextRef="#ctx0" brushRef="#br1" timeOffset="296594.6563">22048 25503,'0'0,"0"0,0 0,0 73,0-73,0 74,0-74,0 37,0-37,0 36,37-36,-37 0,0-36,0-1,0 0,0 0,-37 1,37-1,0 37,0 0,0-37,0 0,0 37,-37 0,37-36,0 36,0 0,0-37,0 0</inkml:trace>
  <inkml:trace contextRef="#ctx0" brushRef="#br1" timeOffset="297023.6994">21938 25172,'0'0,"0"0,0 37</inkml:trace>
  <inkml:trace contextRef="#ctx0" brushRef="#br1" timeOffset="298145.8116">22232 25429,'0'0,"0"37,0-37,0 74,0-38,0-36,0 37,0 0,0-37,0-37,-37 37,37-37,-37 37,37-73,0 36,0 0,0 1,0 36,0-37,0 0,0 37,37-37,-37 37,0 0,37 0,-37 0,73 0,-73 37,37-37,-37 0,73 74,-73-74,0 0,37 36,-37-36,37 37,-37 0,0-37,0 37,0-37,0 73,0-73,37 37,-37-37,0 0,0 0,0-37</inkml:trace>
  <inkml:trace contextRef="#ctx0" brushRef="#br1" timeOffset="299473.9444">22746 25429,'0'0,"0"-36,0 36,0 0,-37 0,37 0,-36 0,36 0,-37 0,37 0,0 36,0 1,-37 0,37-37,0 73,-37-73,37 37,0-37,0 0,0 37,37-37,-37 0,37 0,-37 0,37 0,-1 0,-36 0,37 0,-37-37,0 37,37-73,-37 73,0-37,0 0,0 0,37 37,-37 0,0 74,0-74,0 73,0 1,0 36,0-36,0-1,0 1,0-1,0 74,0-110,-37 73,37-73,-37 36,0-73,37 37,0-37,0 0,-36 37,36-37,-74 37,37-37,1 0,-38 0,74 0,-37 0,1-37,-1 37,-37-37,74 37,-36 0,-1 0,37-37,-37 37,0-36,37 36,-73-37</inkml:trace>
  <inkml:trace contextRef="#ctx0" brushRef="#br1" timeOffset="301892.186">13633 26054,'0'-37,"0"37,0 0,-37 0,37 0,0 0,-37 37,37-37,-37 37,1-37,-1 0,37 37,0-1,0-36,0 37,0-37,0 74,37-74,-1 0,38 0,-37 36,-1 1,1-37,-37 0,37 0,0 0,-37 0,0 0,36 0,-36-37,37 37,-37-36,0 36,0-37,0 0,0 37,0-37,0 37,0 0,0-36,-37 36,37 0,-36 0,36 0,0 0,0 36,0-36,0 37,0 0,0 0,36-1,-36 1,37 0,-37-37,37 37,0-37,-1 0,-36 36,74-36,-74 0,37 0,-1 0,1 0,-37 0,74 0,-74 0,36 0,1-36,0-1,-37-37,37 38,-1-1,-36-37,0 1,0 36,0-36,0 73,0-37,0 0,0 37,0-73,0 73,0-37,0 37,0 0,0 73,0-36,0 37,0-38,0 75,0-38,0-36,0 36,0-36,0-37,37 0,-37 0</inkml:trace>
  <inkml:trace contextRef="#ctx0" brushRef="#br1" timeOffset="302657.2626">14294 26091,'0'0,"0"0,37 0,0 0,36 0,-36-37,73 37,-73-37,36 37,-73-36,74 36,-74 0,37 0,-37 0</inkml:trace>
  <inkml:trace contextRef="#ctx0" brushRef="#br1" timeOffset="303871.3841">15139 26201,'0'0,"37"0,0 0,0 0,36 0,-73 0,37 0,-37 0,37 0,-37 0</inkml:trace>
  <inkml:trace contextRef="#ctx0" brushRef="#br1" timeOffset="305137.5106">15433 25944,'37'0,"-37"0,0-37,0 37,37 0,0 0,-1-37,1 37,0 0,0 0,-1 0,-36 0,0 0,0 37,37-37,-37 0,0 37,0-37,0 37,0-1,0 1,0 0,0 0,0-1,0 1,-37-37,1 37,-1-37,0 37,37-1,0-36,0 0,37 0,-37 0,73 0,-36 0,-37 0,37 0,0 0,-37 0,36 0,-36 0,37 0,0 0,-37 0,37 0,-37 0</inkml:trace>
  <inkml:trace contextRef="#ctx0" brushRef="#br1" timeOffset="306127.6096">16205 25981,'0'0,"-37"0,37 0,-37 0,1 0,36 0,0 36,-37-36,37 37,0-37,0 37,0 0,0-37,0 36,0-36,0 74,0-74,0 0,37 0,-1 0,-36 0,37 0,0 0,0 0,-37 0,36 0,-36 0,0-37,37 0,0 1,-37-1,0 0,0 0,0 37,0-36,0-1,0 37,0 0,-37 0,37-37,-37 37,-36 0,36 0,0 0,37 0,0 0,0 0</inkml:trace>
  <inkml:trace contextRef="#ctx0" brushRef="#br1" timeOffset="307015.6983">15433 26605,'0'0,"37"0,0 0,0 0,-1 0,75 0,-1 0,74 0,-74 0,73 0,-36 0,-73 0,-74 0,37 0,-37 0,36 0,1 0,0 0,-37 0</inkml:trace>
  <inkml:trace contextRef="#ctx0" brushRef="#br1" timeOffset="308352.8322">15654 27083,'0'0,"0"0,0-37,0 37,37 0,-1 0,-36 37,37 0,0 36,36-36,-73 0,37 0,-37-37,0 36,37-36,-37 0,0-36,0 36,0-37,0-37,0 38,0-75,0 38,0-37,-37 36,37 37,0 1,0 36,37 0,0 36,36 1,0 0,38-37,-38 0,37 37,-73-37,0 0,-37 0,37 0,-1 0,1 0,-37 0,0 36,0-36</inkml:trace>
  <inkml:trace contextRef="#ctx0" brushRef="#br1" timeOffset="309985.9955">16462 27120,'0'0,"0"0,-37 0,-36-37,36 37,37 0,-37 0,1 0,36 0,0 37,0 0,0-37,0 73,0-36,0 0,0-37,0 0,0 0,36 0,1 0,0 0,0 0,-37-37,36 37,-36 0,37 0,0 0,-37 0,0 37,0-1,0-36,0 37,0-37,-37 0,37 0,-37 0,37 0,-73 0,36 0,0 37,37-37,-36 0,-1 37,37-37,0 0,0 0,0 36,0-36</inkml:trace>
  <inkml:trace contextRef="#ctx0" brushRef="#br1" timeOffset="311242.1209">17381 26128,'-37'0,"37"-37,-37 37,37-37,0 37,-36-37,36 37,0 0,-37 0,37 0,-37 0,0 0,37 0,0 37,0 0,0-37,0 37,0-1,0 1,0 37,0-74,37 73,-37-36,0 0,37-1,-37 1,37 0,-37-37,0 37,0-37,36 36,-36 1,0 0,0-37,0 0,0 0</inkml:trace>
  <inkml:trace contextRef="#ctx0" brushRef="#br1" timeOffset="311863.1832">17197 26458,'0'0,"0"0,0 0,37 0,0 0,-37 0,36 0,75 37,-111-37,36 0,-36 0</inkml:trace>
  <inkml:trace contextRef="#ctx0" brushRef="#br1" timeOffset="312548.2516">17638 26091,'0'0,"0"37,0-1,0 1,0 37,0-1,0 37,0-36,0-1,0-36,0 0,0-37,0 0,-37-37,37 0,0 1,-36 36</inkml:trace>
  <inkml:trace contextRef="#ctx0" brushRef="#br1" timeOffset="313068.3036">17491 26385,'0'0,"0"0,74 0,-38 0,1 0,37-37,-38 37,1 0,-37 0</inkml:trace>
  <inkml:trace contextRef="#ctx0" brushRef="#br1" timeOffset="313700.3667">18006 26091,'0'0,"0"73,0-36,0 110,0-37,-37 37,0 0,0-36,37-38,0 1,0-38,0 38,0-74,0 37,-36-37,36 0,0-37,0 37</inkml:trace>
  <inkml:trace contextRef="#ctx0" brushRef="#br1" timeOffset="315017.4986">18447 26385,'0'0,"-37"0,37 0,-37 0,37 37,-37-37,37 36,0-36,-36 37,36 0,0-37,0 37,-37-37,37 73,0-73,0 37,0-37,0 0,0 0,37 0,-37 37,36-37,1 0,-37 0,0 36,37-36,-37 0,0 0,37 0,-37 37,36-37,-36 37,0-37,0 37,0-1,0-36,-73 37,36 0,0 0,-36 36,36-73,0 0,37 37,-36-37,36 0</inkml:trace>
  <inkml:trace contextRef="#ctx0" brushRef="#br1" timeOffset="315894.5863">18777 27046,'0'0,"0"0,0 0,0 37,0 0,0-37,0 0,0 0,37 0,-37 0,0-110,0 73,0-37,0 74,0-36,0 36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62940" y="3156188"/>
            <a:ext cx="7513320" cy="217781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5880" y="5757334"/>
            <a:ext cx="6187440" cy="25964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BF076-33DC-46D6-B7D9-F1BCDD977125}" type="datetimeFigureOut">
              <a:rPr lang="en-ZW" smtClean="0"/>
              <a:t>11/2/2011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98085-1918-4F85-A63A-FC8F96B30FF9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583041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BF076-33DC-46D6-B7D9-F1BCDD977125}" type="datetimeFigureOut">
              <a:rPr lang="en-ZW" smtClean="0"/>
              <a:t>11/2/2011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98085-1918-4F85-A63A-FC8F96B30FF9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137922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08420" y="406874"/>
            <a:ext cx="1988820" cy="866892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1961" y="406874"/>
            <a:ext cx="5819140" cy="866892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BF076-33DC-46D6-B7D9-F1BCDD977125}" type="datetimeFigureOut">
              <a:rPr lang="en-ZW" smtClean="0"/>
              <a:t>11/2/2011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98085-1918-4F85-A63A-FC8F96B30FF9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917609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BF076-33DC-46D6-B7D9-F1BCDD977125}" type="datetimeFigureOut">
              <a:rPr lang="en-ZW" smtClean="0"/>
              <a:t>11/2/2011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98085-1918-4F85-A63A-FC8F96B30FF9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4119455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236" y="6528744"/>
            <a:ext cx="7513320" cy="201788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236" y="4306242"/>
            <a:ext cx="7513320" cy="222249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BF076-33DC-46D6-B7D9-F1BCDD977125}" type="datetimeFigureOut">
              <a:rPr lang="en-ZW" smtClean="0"/>
              <a:t>11/2/2011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98085-1918-4F85-A63A-FC8F96B30FF9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93616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960" y="2370669"/>
            <a:ext cx="3903980" cy="670513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3261" y="2370669"/>
            <a:ext cx="3903980" cy="670513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BF076-33DC-46D6-B7D9-F1BCDD977125}" type="datetimeFigureOut">
              <a:rPr lang="en-ZW" smtClean="0"/>
              <a:t>11/2/2011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98085-1918-4F85-A63A-FC8F96B30FF9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971945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1960" y="2274242"/>
            <a:ext cx="3905515" cy="94779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" y="3222037"/>
            <a:ext cx="3905515" cy="58537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0193" y="2274242"/>
            <a:ext cx="3907049" cy="94779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0193" y="3222037"/>
            <a:ext cx="3907049" cy="58537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BF076-33DC-46D6-B7D9-F1BCDD977125}" type="datetimeFigureOut">
              <a:rPr lang="en-ZW" smtClean="0"/>
              <a:t>11/2/2011</a:t>
            </a:fld>
            <a:endParaRPr lang="en-ZW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98085-1918-4F85-A63A-FC8F96B30FF9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4065540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BF076-33DC-46D6-B7D9-F1BCDD977125}" type="datetimeFigureOut">
              <a:rPr lang="en-ZW" smtClean="0"/>
              <a:t>11/2/2011</a:t>
            </a:fld>
            <a:endParaRPr lang="en-ZW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98085-1918-4F85-A63A-FC8F96B30FF9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4083244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BF076-33DC-46D6-B7D9-F1BCDD977125}" type="datetimeFigureOut">
              <a:rPr lang="en-ZW" smtClean="0"/>
              <a:t>11/2/2011</a:t>
            </a:fld>
            <a:endParaRPr lang="en-ZW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98085-1918-4F85-A63A-FC8F96B30FF9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639838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1961" y="404519"/>
            <a:ext cx="2908036" cy="172155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55882" y="404521"/>
            <a:ext cx="4941358" cy="867127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1961" y="2126076"/>
            <a:ext cx="2908036" cy="694972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BF076-33DC-46D6-B7D9-F1BCDD977125}" type="datetimeFigureOut">
              <a:rPr lang="en-ZW" smtClean="0"/>
              <a:t>11/2/2011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98085-1918-4F85-A63A-FC8F96B30FF9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509568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2545" y="7112000"/>
            <a:ext cx="5303520" cy="83961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32545" y="907815"/>
            <a:ext cx="5303520" cy="6096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W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2545" y="7951611"/>
            <a:ext cx="5303520" cy="119238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BF076-33DC-46D6-B7D9-F1BCDD977125}" type="datetimeFigureOut">
              <a:rPr lang="en-ZW" smtClean="0"/>
              <a:t>11/2/2011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98085-1918-4F85-A63A-FC8F96B30FF9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940374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1960" y="406871"/>
            <a:ext cx="7955280" cy="16933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1960" y="2370669"/>
            <a:ext cx="7955280" cy="6705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1961" y="9416817"/>
            <a:ext cx="2062480" cy="5409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9BF076-33DC-46D6-B7D9-F1BCDD977125}" type="datetimeFigureOut">
              <a:rPr lang="en-ZW" smtClean="0"/>
              <a:t>11/2/2011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0062" y="9416817"/>
            <a:ext cx="2799080" cy="5409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334761" y="9416817"/>
            <a:ext cx="2062480" cy="5409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398085-1918-4F85-A63A-FC8F96B30FF9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677097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0.emf"/><Relationship Id="rId4" Type="http://schemas.openxmlformats.org/officeDocument/2006/relationships/image" Target="../media/image8.png"/><Relationship Id="rId9" Type="http://schemas.openxmlformats.org/officeDocument/2006/relationships/customXml" Target="../ink/ink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mc:AlternateContent xmlns:mc="http://schemas.openxmlformats.org/markup-compatibility/2006">
        <mc:Choice xmlns:v="urn:schemas-microsoft-com:vml" Requires="v">
          <p:control spid="2052" name="ShockwaveFlash1" r:id="rId2" imgW="6796750" imgH="4509770"/>
        </mc:Choice>
        <mc:Fallback>
          <p:control name="ShockwaveFlash1" r:id="rId2" imgW="6796750" imgH="4509770">
            <p:pic>
              <p:nvPicPr>
                <p:cNvPr id="0" name="ShockwaveFlash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27125" y="1746250"/>
                  <a:ext cx="6796088" cy="45100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4076174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clrChange>
              <a:clrFrom>
                <a:srgbClr val="B21F25"/>
              </a:clrFrom>
              <a:clrTo>
                <a:srgbClr val="B21F25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470" y="897164"/>
            <a:ext cx="7861032" cy="8562720"/>
          </a:xfrm>
          <a:prstGeom prst="rect">
            <a:avLst/>
          </a:prstGeom>
          <a:solidFill>
            <a:scrgbClr r="0" g="0" b="0">
              <a:alpha val="7600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331470" y="416303"/>
            <a:ext cx="2939034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ZW" sz="2400" dirty="0" smtClean="0">
                <a:solidFill>
                  <a:srgbClr val="000000"/>
                </a:solidFill>
                <a:latin typeface="Times New Roman - 32"/>
              </a:rPr>
              <a:t>2.6 Related Rates</a:t>
            </a:r>
            <a:endParaRPr lang="en-ZW" sz="2400" dirty="0">
              <a:solidFill>
                <a:srgbClr val="000000"/>
              </a:solidFill>
              <a:latin typeface="Times New Roman - 3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47800" y="2565400"/>
            <a:ext cx="5562600" cy="83099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Times New Roman - 32"/>
              </a:rPr>
              <a:t>You are drawing a circle on an Etch-A-Sketch</a:t>
            </a:r>
            <a:r>
              <a:rPr lang="en-US" sz="1300" baseline="70000" dirty="0" smtClean="0">
                <a:solidFill>
                  <a:srgbClr val="000000"/>
                </a:solidFill>
                <a:latin typeface="Times New Roman - 18"/>
              </a:rPr>
              <a:t>®</a:t>
            </a:r>
            <a:r>
              <a:rPr lang="en-US" sz="2400" dirty="0" smtClean="0">
                <a:solidFill>
                  <a:srgbClr val="000000"/>
                </a:solidFill>
                <a:latin typeface="Times New Roman - 32"/>
              </a:rPr>
              <a:t>:</a:t>
            </a:r>
            <a:endParaRPr lang="en-ZW" sz="2400" dirty="0">
              <a:solidFill>
                <a:srgbClr val="000000"/>
              </a:solidFill>
              <a:latin typeface="Times New Roman - 3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66850" y="3784600"/>
            <a:ext cx="5474208" cy="230832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Times New Roman - 32"/>
              </a:rPr>
              <a:t>At the spot where x=1, you are turning the knob so that the stylus' horizontal rate of change is 2 inches/minute.</a:t>
            </a:r>
          </a:p>
          <a:p>
            <a:r>
              <a:rPr lang="en-US" sz="2400" dirty="0" smtClean="0">
                <a:solidFill>
                  <a:srgbClr val="000000"/>
                </a:solidFill>
                <a:latin typeface="Times New Roman - 32"/>
              </a:rPr>
              <a:t>How fast must the stylus' vertical rate of change be to accurately draw the curve?</a:t>
            </a:r>
            <a:endParaRPr lang="en-ZW" sz="2400" dirty="0">
              <a:solidFill>
                <a:srgbClr val="000000"/>
              </a:solidFill>
              <a:latin typeface="Times New Roman - 32"/>
            </a:endParaRPr>
          </a:p>
        </p:txBody>
      </p:sp>
      <p:pic>
        <p:nvPicPr>
          <p:cNvPr id="6" name="Picture 5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4299" y="2963047"/>
            <a:ext cx="2099310" cy="78827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476123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8161992"/>
            <a:ext cx="7315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7"/>
            </a:pPr>
            <a:r>
              <a:rPr lang="en-US" sz="2400" dirty="0" smtClean="0">
                <a:solidFill>
                  <a:srgbClr val="0070C0"/>
                </a:solidFill>
              </a:rPr>
              <a:t>Solve </a:t>
            </a:r>
            <a:r>
              <a:rPr lang="en-US" sz="2400" dirty="0">
                <a:solidFill>
                  <a:srgbClr val="0070C0"/>
                </a:solidFill>
              </a:rPr>
              <a:t>for the quantity wanted.</a:t>
            </a:r>
          </a:p>
          <a:p>
            <a:pPr marL="457200" indent="-457200">
              <a:buFont typeface="+mj-lt"/>
              <a:buAutoNum type="arabicPeriod" startAt="7"/>
            </a:pPr>
            <a:r>
              <a:rPr lang="en-US" sz="2400" dirty="0" smtClean="0">
                <a:solidFill>
                  <a:srgbClr val="0070C0"/>
                </a:solidFill>
              </a:rPr>
              <a:t>Explicitly state your answer.</a:t>
            </a: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5800" y="431800"/>
            <a:ext cx="7162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There are several key steps in setting up and solving related rates problems. They are</a:t>
            </a:r>
          </a:p>
        </p:txBody>
      </p:sp>
      <p:sp>
        <p:nvSpPr>
          <p:cNvPr id="4" name="Rectangle 3"/>
          <p:cNvSpPr/>
          <p:nvPr/>
        </p:nvSpPr>
        <p:spPr>
          <a:xfrm>
            <a:off x="693057" y="1175940"/>
            <a:ext cx="44196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>
                <a:solidFill>
                  <a:srgbClr val="0070C0"/>
                </a:solidFill>
              </a:rPr>
              <a:t>Draw a picture or otherwise make a mathematical model of the situation.</a:t>
            </a:r>
          </a:p>
        </p:txBody>
      </p:sp>
      <p:sp>
        <p:nvSpPr>
          <p:cNvPr id="5" name="Rectangle 4"/>
          <p:cNvSpPr/>
          <p:nvPr/>
        </p:nvSpPr>
        <p:spPr>
          <a:xfrm>
            <a:off x="3751943" y="1964736"/>
            <a:ext cx="44196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en-US" sz="2400" dirty="0">
                <a:solidFill>
                  <a:srgbClr val="00B050"/>
                </a:solidFill>
              </a:rPr>
              <a:t>Label all quantities which can change as </a:t>
            </a:r>
            <a:r>
              <a:rPr lang="en-US" sz="2400" i="1" dirty="0">
                <a:solidFill>
                  <a:srgbClr val="00B050"/>
                </a:solidFill>
              </a:rPr>
              <a:t>variables</a:t>
            </a:r>
            <a:r>
              <a:rPr lang="en-US" sz="2400" dirty="0">
                <a:solidFill>
                  <a:srgbClr val="00B050"/>
                </a:solidFill>
              </a:rPr>
              <a:t>.</a:t>
            </a:r>
          </a:p>
        </p:txBody>
      </p:sp>
      <p:sp>
        <p:nvSpPr>
          <p:cNvPr id="6" name="Rectangle 5"/>
          <p:cNvSpPr/>
          <p:nvPr/>
        </p:nvSpPr>
        <p:spPr>
          <a:xfrm>
            <a:off x="609600" y="2806397"/>
            <a:ext cx="44196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en-US" sz="2400" dirty="0">
                <a:solidFill>
                  <a:srgbClr val="0070C0"/>
                </a:solidFill>
              </a:rPr>
              <a:t>Identify the underlying independent variable in the problem. This is usually time but it need not be.</a:t>
            </a:r>
          </a:p>
        </p:txBody>
      </p:sp>
      <p:sp>
        <p:nvSpPr>
          <p:cNvPr id="7" name="Rectangle 6"/>
          <p:cNvSpPr/>
          <p:nvPr/>
        </p:nvSpPr>
        <p:spPr>
          <a:xfrm>
            <a:off x="3751943" y="4013200"/>
            <a:ext cx="44196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buFont typeface="+mj-lt"/>
              <a:buAutoNum type="arabicPeriod" startAt="4"/>
            </a:pPr>
            <a:r>
              <a:rPr lang="en-US" sz="2400" dirty="0">
                <a:solidFill>
                  <a:srgbClr val="00B050"/>
                </a:solidFill>
              </a:rPr>
              <a:t>Identify in terms of the variables and their derivatives what is being asked and what is given.</a:t>
            </a:r>
          </a:p>
        </p:txBody>
      </p:sp>
      <p:sp>
        <p:nvSpPr>
          <p:cNvPr id="8" name="Rectangle 7"/>
          <p:cNvSpPr/>
          <p:nvPr/>
        </p:nvSpPr>
        <p:spPr>
          <a:xfrm>
            <a:off x="685800" y="5496559"/>
            <a:ext cx="44196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+mj-lt"/>
              <a:buAutoNum type="arabicPeriod" startAt="5"/>
            </a:pPr>
            <a:r>
              <a:rPr lang="en-US" sz="2400" dirty="0">
                <a:solidFill>
                  <a:srgbClr val="0070C0"/>
                </a:solidFill>
              </a:rPr>
              <a:t>Use the mathematical model to write down a relation among the variables.</a:t>
            </a:r>
          </a:p>
        </p:txBody>
      </p:sp>
      <p:sp>
        <p:nvSpPr>
          <p:cNvPr id="9" name="Rectangle 8"/>
          <p:cNvSpPr/>
          <p:nvPr/>
        </p:nvSpPr>
        <p:spPr>
          <a:xfrm>
            <a:off x="3926114" y="6223000"/>
            <a:ext cx="44196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+mj-lt"/>
              <a:buAutoNum type="arabicPeriod" startAt="6"/>
            </a:pPr>
            <a:r>
              <a:rPr lang="en-US" sz="2400" dirty="0">
                <a:solidFill>
                  <a:srgbClr val="00B050"/>
                </a:solidFill>
              </a:rPr>
              <a:t>Differentiate this relation with respect to the underlying independent variable, usually making heavy use of the chain rule.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141686" y="2827799"/>
            <a:ext cx="154882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Script MT Bold" pitchFamily="66" charset="0"/>
              </a:rPr>
              <a:t>x, v, t, l,</a:t>
            </a:r>
          </a:p>
          <a:p>
            <a:r>
              <a:rPr lang="en-US" sz="3200" dirty="0" smtClean="0">
                <a:latin typeface="Script MT Bold" pitchFamily="66" charset="0"/>
              </a:rPr>
              <a:t>h, y</a:t>
            </a:r>
            <a:endParaRPr lang="en-ZW" sz="3200" dirty="0">
              <a:latin typeface="Script MT Bold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61696" y="1415197"/>
            <a:ext cx="12266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Script MT Bold" pitchFamily="66" charset="0"/>
              </a:rPr>
              <a:t>Sketch</a:t>
            </a:r>
            <a:endParaRPr lang="en-ZW" sz="3200" dirty="0">
              <a:latin typeface="Script MT Bold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95400" y="4376057"/>
            <a:ext cx="286007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latin typeface="Script MT Bold" pitchFamily="66" charset="0"/>
              </a:rPr>
              <a:t>Whad’ya</a:t>
            </a:r>
            <a:r>
              <a:rPr lang="en-US" sz="3200" dirty="0" smtClean="0">
                <a:latin typeface="Script MT Bold" pitchFamily="66" charset="0"/>
              </a:rPr>
              <a:t> know?</a:t>
            </a:r>
          </a:p>
          <a:p>
            <a:r>
              <a:rPr lang="en-US" sz="3200" dirty="0" err="1" smtClean="0">
                <a:latin typeface="Script MT Bold" pitchFamily="66" charset="0"/>
              </a:rPr>
              <a:t>Whad’ya</a:t>
            </a:r>
            <a:r>
              <a:rPr lang="en-US" sz="3200" dirty="0" smtClean="0">
                <a:latin typeface="Script MT Bold" pitchFamily="66" charset="0"/>
              </a:rPr>
              <a:t> want?</a:t>
            </a:r>
            <a:endParaRPr lang="en-ZW" sz="3200" dirty="0">
              <a:latin typeface="Script MT Bold" pitchFamily="66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838200" y="6696888"/>
            <a:ext cx="2317750" cy="1069447"/>
            <a:chOff x="838200" y="6696888"/>
            <a:chExt cx="2317750" cy="1069447"/>
          </a:xfrm>
        </p:grpSpPr>
        <p:sp>
          <p:nvSpPr>
            <p:cNvPr id="13" name="TextBox 12"/>
            <p:cNvSpPr txBox="1"/>
            <p:nvPr/>
          </p:nvSpPr>
          <p:spPr>
            <a:xfrm>
              <a:off x="838200" y="6735291"/>
              <a:ext cx="104547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>
                  <a:latin typeface="Script MT Bold" pitchFamily="66" charset="0"/>
                </a:rPr>
                <a:t>Find </a:t>
              </a:r>
              <a:endParaRPr lang="en-ZW" sz="3200" dirty="0">
                <a:latin typeface="Script MT Bold" pitchFamily="66" charset="0"/>
              </a:endParaRPr>
            </a:p>
          </p:txBody>
        </p:sp>
        <p:graphicFrame>
          <p:nvGraphicFramePr>
            <p:cNvPr id="14" name="Object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53364052"/>
                </p:ext>
              </p:extLst>
            </p:nvPr>
          </p:nvGraphicFramePr>
          <p:xfrm>
            <a:off x="1883679" y="6696888"/>
            <a:ext cx="1272271" cy="106944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5" name="Equation" r:id="rId3" imgW="215640" imgH="393480" progId="Equation.3">
                    <p:embed/>
                  </p:oleObj>
                </mc:Choice>
                <mc:Fallback>
                  <p:oleObj name="Equation" r:id="rId3" imgW="215640" imgH="3934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883679" y="6696888"/>
                          <a:ext cx="1272271" cy="106944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5" name="TextBox 14"/>
          <p:cNvSpPr txBox="1"/>
          <p:nvPr/>
        </p:nvSpPr>
        <p:spPr>
          <a:xfrm>
            <a:off x="5486400" y="5308600"/>
            <a:ext cx="305564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Script MT Bold" pitchFamily="66" charset="0"/>
              </a:rPr>
              <a:t>x</a:t>
            </a:r>
            <a:r>
              <a:rPr lang="en-US" sz="3200" baseline="30000" dirty="0" smtClean="0">
                <a:latin typeface="Script MT Bold" pitchFamily="66" charset="0"/>
              </a:rPr>
              <a:t>2</a:t>
            </a:r>
            <a:r>
              <a:rPr lang="en-US" sz="3200" dirty="0" smtClean="0">
                <a:latin typeface="Script MT Bold" pitchFamily="66" charset="0"/>
              </a:rPr>
              <a:t>+y</a:t>
            </a:r>
            <a:r>
              <a:rPr lang="en-US" sz="3200" baseline="30000" dirty="0" smtClean="0">
                <a:latin typeface="Script MT Bold" pitchFamily="66" charset="0"/>
              </a:rPr>
              <a:t>2</a:t>
            </a:r>
            <a:r>
              <a:rPr lang="en-US" sz="3200" dirty="0" smtClean="0">
                <a:latin typeface="Script MT Bold" pitchFamily="66" charset="0"/>
              </a:rPr>
              <a:t> =z</a:t>
            </a:r>
            <a:r>
              <a:rPr lang="en-US" sz="3200" baseline="30000" dirty="0" smtClean="0">
                <a:latin typeface="Script MT Bold" pitchFamily="66" charset="0"/>
              </a:rPr>
              <a:t>2</a:t>
            </a:r>
            <a:r>
              <a:rPr lang="en-US" sz="3200" dirty="0" smtClean="0">
                <a:latin typeface="Script MT Bold" pitchFamily="66" charset="0"/>
              </a:rPr>
              <a:t>; d=</a:t>
            </a:r>
            <a:r>
              <a:rPr lang="en-US" sz="3200" dirty="0" err="1" smtClean="0">
                <a:latin typeface="Script MT Bold" pitchFamily="66" charset="0"/>
              </a:rPr>
              <a:t>vt</a:t>
            </a:r>
            <a:r>
              <a:rPr lang="en-US" sz="3200" dirty="0" smtClean="0">
                <a:latin typeface="Script MT Bold" pitchFamily="66" charset="0"/>
              </a:rPr>
              <a:t>;</a:t>
            </a:r>
          </a:p>
          <a:p>
            <a:r>
              <a:rPr lang="en-US" sz="3200" dirty="0" smtClean="0">
                <a:latin typeface="Script MT Bold" pitchFamily="66" charset="0"/>
              </a:rPr>
              <a:t>a</a:t>
            </a:r>
            <a:r>
              <a:rPr lang="en-US" sz="3200" dirty="0" smtClean="0">
                <a:latin typeface="Symbol" pitchFamily="18" charset="2"/>
              </a:rPr>
              <a:t>=p</a:t>
            </a:r>
            <a:r>
              <a:rPr lang="en-US" sz="3200" dirty="0" smtClean="0">
                <a:latin typeface="Script MT Bold" pitchFamily="66" charset="0"/>
              </a:rPr>
              <a:t>r</a:t>
            </a:r>
            <a:r>
              <a:rPr lang="en-US" sz="3200" baseline="30000" dirty="0" smtClean="0">
                <a:latin typeface="Symbol" pitchFamily="18" charset="2"/>
              </a:rPr>
              <a:t>2</a:t>
            </a:r>
            <a:r>
              <a:rPr lang="en-US" sz="3200" dirty="0" smtClean="0">
                <a:latin typeface="Script MT Bold" pitchFamily="66" charset="0"/>
              </a:rPr>
              <a:t>; </a:t>
            </a:r>
            <a:endParaRPr lang="en-ZW" sz="3200" dirty="0">
              <a:latin typeface="Script MT Bold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032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0" grpId="1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48" y="923399"/>
            <a:ext cx="8419338" cy="267765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  <a:latin typeface="Times New Roman - 32"/>
              </a:rPr>
              <a:t>ex. A baseball diamond is a square 90 feet on each side. A runner starts from home plate towards first base at 20ft/sec. How fast is the runner's distance from second base changing when the runner is halfway to first base? Is this distance increasing or decreasing? Why?</a:t>
            </a:r>
            <a:endParaRPr lang="en-ZW" sz="2800" dirty="0">
              <a:solidFill>
                <a:srgbClr val="000000"/>
              </a:solidFill>
              <a:latin typeface="Times New Roman - 32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852922" y="3601055"/>
            <a:ext cx="2607564" cy="3196898"/>
            <a:chOff x="6642100" y="2540000"/>
            <a:chExt cx="2997200" cy="2781301"/>
          </a:xfrm>
        </p:grpSpPr>
        <p:sp>
          <p:nvSpPr>
            <p:cNvPr id="3" name="Freeform 2"/>
            <p:cNvSpPr/>
            <p:nvPr/>
          </p:nvSpPr>
          <p:spPr>
            <a:xfrm>
              <a:off x="6642100" y="2540000"/>
              <a:ext cx="2781301" cy="2781301"/>
            </a:xfrm>
            <a:custGeom>
              <a:avLst/>
              <a:gdLst/>
              <a:ahLst/>
              <a:cxnLst/>
              <a:rect l="0" t="0" r="0" b="0"/>
              <a:pathLst>
                <a:path w="2781301" h="2781301">
                  <a:moveTo>
                    <a:pt x="2781300" y="1390650"/>
                  </a:moveTo>
                  <a:lnTo>
                    <a:pt x="1390650" y="2781300"/>
                  </a:lnTo>
                  <a:lnTo>
                    <a:pt x="0" y="1390650"/>
                  </a:lnTo>
                  <a:lnTo>
                    <a:pt x="1390650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W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8623300" y="2755900"/>
              <a:ext cx="1016000" cy="40164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z="2400" dirty="0" smtClean="0">
                  <a:solidFill>
                    <a:srgbClr val="000000"/>
                  </a:solidFill>
                  <a:latin typeface="Times New Roman - 32"/>
                </a:rPr>
                <a:t>90'</a:t>
              </a:r>
              <a:endParaRPr lang="en-ZW" sz="2400" dirty="0">
                <a:solidFill>
                  <a:srgbClr val="000000"/>
                </a:solidFill>
                <a:latin typeface="Times New Roman - 32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304799" y="3674097"/>
                <a:ext cx="1501950" cy="1525546"/>
              </a:xfrm>
              <a:prstGeom prst="rect">
                <a:avLst/>
              </a:prstGeom>
              <a:ln>
                <a:solidFill>
                  <a:srgbClr val="C00000"/>
                </a:solidFill>
              </a:ln>
            </p:spPr>
            <p:txBody>
              <a:bodyPr wrap="none">
                <a:spAutoFit/>
              </a:bodyPr>
              <a:lstStyle/>
              <a:p>
                <a:r>
                  <a:rPr lang="en-US" sz="2400" dirty="0" smtClean="0">
                    <a:solidFill>
                      <a:srgbClr val="000000"/>
                    </a:solidFill>
                    <a:latin typeface="Times New Roman - 32"/>
                  </a:rPr>
                  <a:t>y=90’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𝑑𝑦</m:t>
                        </m:r>
                      </m:num>
                      <m:den>
                        <m:r>
                          <a:rPr lang="en-US" sz="240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𝑑</m:t>
                        </m:r>
                        <m:r>
                          <a:rPr lang="en-US" sz="2400" b="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US" sz="2400" dirty="0" smtClean="0">
                    <a:solidFill>
                      <a:srgbClr val="000000"/>
                    </a:solidFill>
                    <a:latin typeface="Times New Roman - 32"/>
                  </a:rPr>
                  <a:t>=0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solidFill>
                              <a:srgbClr val="00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/>
                          </a:rPr>
                          <m:t>𝑑</m:t>
                        </m:r>
                        <m:r>
                          <a:rPr lang="en-US" sz="2400" b="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𝑥</m:t>
                        </m:r>
                      </m:num>
                      <m:den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/>
                          </a:rPr>
                          <m:t>𝑑𝑡</m:t>
                        </m:r>
                      </m:den>
                    </m:f>
                  </m:oMath>
                </a14:m>
                <a:r>
                  <a:rPr lang="en-US" sz="2400" dirty="0" smtClean="0">
                    <a:solidFill>
                      <a:srgbClr val="000000"/>
                    </a:solidFill>
                    <a:latin typeface="Times New Roman - 32"/>
                  </a:rPr>
                  <a:t>=-20ft/s</a:t>
                </a: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799" y="3674097"/>
                <a:ext cx="1501950" cy="1525546"/>
              </a:xfrm>
              <a:prstGeom prst="rect">
                <a:avLst/>
              </a:prstGeom>
              <a:blipFill rotWithShape="1">
                <a:blip r:embed="rId2"/>
                <a:stretch>
                  <a:fillRect l="-5645" t="-2381" r="-5242" b="-2381"/>
                </a:stretch>
              </a:blipFill>
              <a:ln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Group 16"/>
          <p:cNvGrpSpPr/>
          <p:nvPr/>
        </p:nvGrpSpPr>
        <p:grpSpPr>
          <a:xfrm>
            <a:off x="7062788" y="3601055"/>
            <a:ext cx="706038" cy="2520345"/>
            <a:chOff x="7062788" y="3601055"/>
            <a:chExt cx="706038" cy="2520345"/>
          </a:xfrm>
        </p:grpSpPr>
        <p:sp>
          <p:nvSpPr>
            <p:cNvPr id="7" name="Oval 6"/>
            <p:cNvSpPr/>
            <p:nvPr/>
          </p:nvSpPr>
          <p:spPr>
            <a:xfrm>
              <a:off x="7572992" y="5892800"/>
              <a:ext cx="195834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Connector 8"/>
            <p:cNvCxnSpPr>
              <a:stCxn id="7" idx="0"/>
            </p:cNvCxnSpPr>
            <p:nvPr/>
          </p:nvCxnSpPr>
          <p:spPr>
            <a:xfrm flipH="1" flipV="1">
              <a:off x="7062788" y="3601055"/>
              <a:ext cx="608121" cy="229174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7830694" y="5545434"/>
            <a:ext cx="883920" cy="4616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ZW" sz="2400" dirty="0" smtClean="0">
                <a:solidFill>
                  <a:srgbClr val="000000"/>
                </a:solidFill>
                <a:latin typeface="Times New Roman - 32"/>
              </a:rPr>
              <a:t>45'</a:t>
            </a:r>
            <a:endParaRPr lang="en-ZW" sz="2400" dirty="0">
              <a:solidFill>
                <a:srgbClr val="000000"/>
              </a:solidFill>
              <a:latin typeface="Times New Roman - 3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2514600" y="3957599"/>
                <a:ext cx="19785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240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400" b="0" i="0" smtClean="0">
                          <a:solidFill>
                            <a:srgbClr val="000000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𝑧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4600" y="3957599"/>
                <a:ext cx="1978555" cy="461665"/>
              </a:xfrm>
              <a:prstGeom prst="rect">
                <a:avLst/>
              </a:prstGeom>
              <a:blipFill rotWithShape="1">
                <a:blip r:embed="rId3"/>
                <a:stretch>
                  <a:fillRect b="-9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" name="Group 15"/>
          <p:cNvGrpSpPr/>
          <p:nvPr/>
        </p:nvGrpSpPr>
        <p:grpSpPr>
          <a:xfrm>
            <a:off x="7048148" y="4310882"/>
            <a:ext cx="1072106" cy="2308609"/>
            <a:chOff x="7048148" y="4310882"/>
            <a:chExt cx="1072106" cy="2308609"/>
          </a:xfrm>
        </p:grpSpPr>
        <p:grpSp>
          <p:nvGrpSpPr>
            <p:cNvPr id="13" name="Group 12"/>
            <p:cNvGrpSpPr/>
            <p:nvPr/>
          </p:nvGrpSpPr>
          <p:grpSpPr>
            <a:xfrm>
              <a:off x="7780131" y="4310882"/>
              <a:ext cx="340123" cy="2308609"/>
              <a:chOff x="7780131" y="4310882"/>
              <a:chExt cx="340123" cy="2308609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7830694" y="4310882"/>
                <a:ext cx="289560" cy="461666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r>
                  <a:rPr lang="en-ZW" sz="2400" dirty="0">
                    <a:solidFill>
                      <a:srgbClr val="FF0000"/>
                    </a:solidFill>
                    <a:latin typeface="Times New Roman - 32"/>
                  </a:rPr>
                  <a:t>y</a:t>
                </a: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7780131" y="6157825"/>
                <a:ext cx="289560" cy="461666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r>
                  <a:rPr lang="en-ZW" sz="2400" dirty="0" smtClean="0">
                    <a:solidFill>
                      <a:srgbClr val="FF0000"/>
                    </a:solidFill>
                    <a:latin typeface="Times New Roman - 32"/>
                  </a:rPr>
                  <a:t>x</a:t>
                </a:r>
                <a:endParaRPr lang="en-ZW" sz="2400" dirty="0">
                  <a:solidFill>
                    <a:srgbClr val="FF0000"/>
                  </a:solidFill>
                  <a:latin typeface="Times New Roman - 32"/>
                </a:endParaRP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7048148" y="4611989"/>
              <a:ext cx="289560" cy="461666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ZW" sz="2400" dirty="0" smtClean="0">
                  <a:solidFill>
                    <a:srgbClr val="FF0000"/>
                  </a:solidFill>
                  <a:latin typeface="Times New Roman - 32"/>
                </a:rPr>
                <a:t>z</a:t>
              </a:r>
              <a:endParaRPr lang="en-ZW" sz="2400" dirty="0">
                <a:solidFill>
                  <a:srgbClr val="FF0000"/>
                </a:solidFill>
                <a:latin typeface="Times New Roman - 32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2110506" y="5825940"/>
                <a:ext cx="3225114" cy="79355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2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𝑥</m:t>
                      </m:r>
                      <m:f>
                        <m:f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𝑑𝑥</m:t>
                          </m:r>
                        </m:num>
                        <m:den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𝑑𝑡</m:t>
                          </m:r>
                        </m:den>
                      </m:f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+</m:t>
                      </m:r>
                      <m:r>
                        <a:rPr lang="en-US" sz="240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2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𝑦</m:t>
                      </m:r>
                      <m:f>
                        <m:f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𝑑𝑦</m:t>
                          </m:r>
                        </m:num>
                        <m:den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𝑑𝑡</m:t>
                          </m:r>
                        </m:den>
                      </m:f>
                      <m:r>
                        <a:rPr lang="en-US" sz="2400" b="0" i="0" smtClean="0">
                          <a:solidFill>
                            <a:srgbClr val="00000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2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𝑧</m:t>
                      </m:r>
                      <m:f>
                        <m:f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𝑑</m:t>
                          </m:r>
                          <m: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𝑧</m:t>
                          </m:r>
                        </m:num>
                        <m:den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0506" y="5825940"/>
                <a:ext cx="3225114" cy="79355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/>
              <p:cNvSpPr/>
              <p:nvPr/>
            </p:nvSpPr>
            <p:spPr>
              <a:xfrm>
                <a:off x="1995024" y="4517574"/>
                <a:ext cx="3828869" cy="92756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400" dirty="0" smtClean="0">
                    <a:solidFill>
                      <a:srgbClr val="000000"/>
                    </a:solidFill>
                    <a:latin typeface="Times New Roman - 32"/>
                  </a:rPr>
                  <a:t>When </a:t>
                </a:r>
                <a:r>
                  <a:rPr lang="en-US" sz="2400" dirty="0" smtClean="0">
                    <a:solidFill>
                      <a:srgbClr val="000000"/>
                    </a:solidFill>
                    <a:latin typeface="Cambria Math" pitchFamily="18" charset="0"/>
                    <a:ea typeface="Cambria Math" pitchFamily="18" charset="0"/>
                  </a:rPr>
                  <a:t>x=45</a:t>
                </a:r>
                <a:r>
                  <a:rPr lang="en-US" sz="2400" dirty="0" smtClean="0">
                    <a:solidFill>
                      <a:srgbClr val="000000"/>
                    </a:solidFill>
                    <a:latin typeface="Times New Roman - 32"/>
                  </a:rPr>
                  <a:t>, z=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40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sz="2400" i="1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90</m:t>
                            </m:r>
                          </m:e>
                          <m:sup>
                            <m:r>
                              <a:rPr lang="en-US" sz="2400" i="1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2400" b="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n-US" sz="2400" i="1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45</m:t>
                            </m:r>
                          </m:e>
                          <m:sup>
                            <m:r>
                              <a:rPr lang="en-US" sz="2400" i="1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endParaRPr lang="en-US" sz="2400" dirty="0" smtClean="0"/>
              </a:p>
              <a:p>
                <a:r>
                  <a:rPr lang="en-US" sz="2400" dirty="0" smtClean="0"/>
                  <a:t>z=45</a:t>
                </a:r>
                <a:r>
                  <a:rPr lang="en-US" sz="2400" dirty="0" smtClean="0">
                    <a:solidFill>
                      <a:srgbClr val="000000"/>
                    </a:solidFill>
                    <a:latin typeface="Times New Roman - 32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400" i="1">
                            <a:solidFill>
                              <a:srgbClr val="000000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2400" b="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3</m:t>
                        </m:r>
                      </m:e>
                    </m:rad>
                  </m:oMath>
                </a14:m>
                <a:endParaRPr lang="en-US" sz="2400" dirty="0"/>
              </a:p>
            </p:txBody>
          </p:sp>
        </mc:Choice>
        <mc:Fallback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5024" y="4517574"/>
                <a:ext cx="3828869" cy="927562"/>
              </a:xfrm>
              <a:prstGeom prst="rect">
                <a:avLst/>
              </a:prstGeom>
              <a:blipFill rotWithShape="1">
                <a:blip r:embed="rId5"/>
                <a:stretch>
                  <a:fillRect l="-2389" t="-1316" b="-12500"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2110506" y="6908800"/>
                <a:ext cx="5520870" cy="79355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2(45)(−20)+</m:t>
                      </m:r>
                      <m:r>
                        <a:rPr lang="en-US" sz="240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2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(90)(0)</m:t>
                      </m:r>
                      <m:r>
                        <a:rPr lang="en-US" sz="2400" b="0" i="0" smtClean="0">
                          <a:solidFill>
                            <a:srgbClr val="00000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2(</m:t>
                      </m:r>
                      <m:r>
                        <m:rPr>
                          <m:nor/>
                        </m:rPr>
                        <a:rPr lang="en-US" sz="2400" dirty="0"/>
                        <m:t>45</m:t>
                      </m:r>
                      <m:r>
                        <m:rPr>
                          <m:nor/>
                        </m:rPr>
                        <a:rPr lang="en-US" sz="2400" dirty="0">
                          <a:solidFill>
                            <a:srgbClr val="000000"/>
                          </a:solidFill>
                          <a:latin typeface="Times New Roman - 32"/>
                        </a:rPr>
                        <m:t> </m:t>
                      </m:r>
                      <m:rad>
                        <m:radPr>
                          <m:degHide m:val="on"/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5</m:t>
                          </m:r>
                        </m:e>
                      </m:rad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)</m:t>
                      </m:r>
                      <m:f>
                        <m:f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𝑑</m:t>
                          </m:r>
                          <m: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𝑧</m:t>
                          </m:r>
                        </m:num>
                        <m:den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0506" y="6908800"/>
                <a:ext cx="5520870" cy="793551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2110505" y="7886303"/>
                <a:ext cx="3140603" cy="79355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−1800=2(</m:t>
                      </m:r>
                      <m:r>
                        <m:rPr>
                          <m:nor/>
                        </m:rPr>
                        <a:rPr lang="en-US" sz="2400" dirty="0"/>
                        <m:t>45</m:t>
                      </m:r>
                      <m:r>
                        <m:rPr>
                          <m:nor/>
                        </m:rPr>
                        <a:rPr lang="en-US" sz="2400" dirty="0">
                          <a:solidFill>
                            <a:srgbClr val="000000"/>
                          </a:solidFill>
                          <a:latin typeface="Times New Roman - 32"/>
                        </a:rPr>
                        <m:t> </m:t>
                      </m:r>
                      <m:rad>
                        <m:radPr>
                          <m:degHide m:val="on"/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5</m:t>
                          </m:r>
                        </m:e>
                      </m:rad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)</m:t>
                      </m:r>
                      <m:f>
                        <m:f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𝑑</m:t>
                          </m:r>
                          <m: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𝑧</m:t>
                          </m:r>
                        </m:num>
                        <m:den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0505" y="7886303"/>
                <a:ext cx="3140603" cy="793551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2224477" y="8890000"/>
                <a:ext cx="1555106" cy="86267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−20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400" b="0" i="1" smtClean="0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5</m:t>
                              </m:r>
                            </m:e>
                          </m:rad>
                          <m:r>
                            <a:rPr lang="en-US" sz="240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 </m:t>
                          </m:r>
                        </m:den>
                      </m:f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𝑑</m:t>
                          </m:r>
                          <m: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𝑧</m:t>
                          </m:r>
                        </m:num>
                        <m:den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4477" y="8890000"/>
                <a:ext cx="1555106" cy="86267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23" name="Ink 22"/>
              <p14:cNvContentPartPr/>
              <p14:nvPr/>
            </p14:nvContentPartPr>
            <p14:xfrm>
              <a:off x="179145" y="3849216"/>
              <a:ext cx="8506440" cy="6045840"/>
            </p14:xfrm>
          </p:contentPart>
        </mc:Choice>
        <mc:Fallback>
          <p:pic>
            <p:nvPicPr>
              <p:cNvPr id="23" name="Ink 22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69785" y="3839856"/>
                <a:ext cx="8525160" cy="6064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94904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/>
      <p:bldP spid="14" grpId="0"/>
      <p:bldP spid="18" grpId="0"/>
      <p:bldP spid="19" grpId="0"/>
      <p:bldP spid="20" grpId="0"/>
      <p:bldP spid="21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mc:AlternateContent xmlns:mc="http://schemas.openxmlformats.org/markup-compatibility/2006">
        <mc:Choice xmlns:v="urn:schemas-microsoft-com:vml" Requires="v">
          <p:control spid="3075" name="ShockwaveFlash1" r:id="rId2" imgW="6796750" imgH="4509770"/>
        </mc:Choice>
        <mc:Fallback>
          <p:control name="ShockwaveFlash1" r:id="rId2" imgW="6796750" imgH="4509770">
            <p:pic>
              <p:nvPicPr>
                <p:cNvPr id="0" name="ShockwaveFlash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27125" y="1746250"/>
                  <a:ext cx="6796088" cy="45100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9837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398" y="584200"/>
            <a:ext cx="7239001" cy="181588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  <a:latin typeface="Times New Roman - 32"/>
              </a:rPr>
              <a:t>A spherical balloon is being inflated at a rate of 4 cubic inches per minute.  Find the rate of change of the radius when the surface area is 64π square inches.</a:t>
            </a:r>
            <a:endParaRPr lang="en-ZW" sz="2800" dirty="0">
              <a:solidFill>
                <a:srgbClr val="000000"/>
              </a:solidFill>
              <a:latin typeface="Times New Roman - 32"/>
            </a:endParaRPr>
          </a:p>
        </p:txBody>
      </p:sp>
    </p:spTree>
    <p:extLst>
      <p:ext uri="{BB962C8B-B14F-4D97-AF65-F5344CB8AC3E}">
        <p14:creationId xmlns:p14="http://schemas.microsoft.com/office/powerpoint/2010/main" val="169098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441" y="736600"/>
            <a:ext cx="8618220" cy="138499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  <a:latin typeface="Times New Roman - 32"/>
              </a:rPr>
              <a:t>ex. Find the rate of change of the distance between the origin and a fly crawling on the graph of y=sin x if dx/</a:t>
            </a:r>
            <a:r>
              <a:rPr lang="en-US" sz="2800" dirty="0" err="1" smtClean="0">
                <a:solidFill>
                  <a:srgbClr val="000000"/>
                </a:solidFill>
                <a:latin typeface="Times New Roman - 32"/>
              </a:rPr>
              <a:t>dt</a:t>
            </a:r>
            <a:r>
              <a:rPr lang="en-US" sz="2800" dirty="0" smtClean="0">
                <a:solidFill>
                  <a:srgbClr val="000000"/>
                </a:solidFill>
                <a:latin typeface="Times New Roman - 32"/>
              </a:rPr>
              <a:t>=2 cm/sec when x=</a:t>
            </a:r>
            <a:r>
              <a:rPr lang="el-GR" sz="2800" dirty="0" smtClean="0">
                <a:solidFill>
                  <a:srgbClr val="000000"/>
                </a:solidFill>
                <a:latin typeface="Times New Roman - 32"/>
              </a:rPr>
              <a:t>π/4.</a:t>
            </a:r>
            <a:endParaRPr lang="en-ZW" sz="2800" dirty="0">
              <a:solidFill>
                <a:srgbClr val="000000"/>
              </a:solidFill>
              <a:latin typeface="Times New Roman - 32"/>
            </a:endParaRPr>
          </a:p>
        </p:txBody>
      </p:sp>
      <p:sp>
        <p:nvSpPr>
          <p:cNvPr id="3" name="Freeform 2"/>
          <p:cNvSpPr/>
          <p:nvPr/>
        </p:nvSpPr>
        <p:spPr>
          <a:xfrm>
            <a:off x="8866823" y="7233162"/>
            <a:ext cx="2211" cy="18978"/>
          </a:xfrm>
          <a:custGeom>
            <a:avLst/>
            <a:gdLst/>
            <a:ahLst/>
            <a:cxnLst/>
            <a:rect l="0" t="0" r="0" b="0"/>
            <a:pathLst>
              <a:path w="2541" h="16511">
                <a:moveTo>
                  <a:pt x="0" y="16510"/>
                </a:moveTo>
                <a:lnTo>
                  <a:pt x="254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765491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1886065" y="2072874"/>
            <a:ext cx="3316" cy="5840"/>
          </a:xfrm>
          <a:custGeom>
            <a:avLst/>
            <a:gdLst/>
            <a:ahLst/>
            <a:cxnLst/>
            <a:rect l="0" t="0" r="0" b="0"/>
            <a:pathLst>
              <a:path w="3811" h="5081">
                <a:moveTo>
                  <a:pt x="3810" y="0"/>
                </a:moveTo>
                <a:lnTo>
                  <a:pt x="0" y="5080"/>
                </a:lnTo>
              </a:path>
            </a:pathLst>
          </a:custGeom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ZW"/>
          </a:p>
        </p:txBody>
      </p:sp>
      <p:sp>
        <p:nvSpPr>
          <p:cNvPr id="65" name="Rectangle 64"/>
          <p:cNvSpPr/>
          <p:nvPr/>
        </p:nvSpPr>
        <p:spPr>
          <a:xfrm>
            <a:off x="762000" y="965200"/>
            <a:ext cx="6172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A 10-meter ladder is leaning against the wall of a building, and the base of the ladder is sliding away from the building at a rate of 3 meters per second. How fast is the top of the ladder sliding down the wall when the base of the ladder is 6 meters from the wall?</a:t>
            </a:r>
            <a:endParaRPr lang="en-ZW" sz="2400" dirty="0"/>
          </a:p>
        </p:txBody>
      </p:sp>
    </p:spTree>
    <p:extLst>
      <p:ext uri="{BB962C8B-B14F-4D97-AF65-F5344CB8AC3E}">
        <p14:creationId xmlns:p14="http://schemas.microsoft.com/office/powerpoint/2010/main" val="2695969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399" y="1126907"/>
            <a:ext cx="7239001" cy="181588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  <a:latin typeface="Times New Roman - 32"/>
              </a:rPr>
              <a:t>A spherical balloon is being inflated at a rate of 4 cubic inches per minute.  Find the rate of change of the radius when the surface area is 64π square inches.</a:t>
            </a:r>
            <a:endParaRPr lang="en-ZW" sz="2800" dirty="0">
              <a:solidFill>
                <a:srgbClr val="000000"/>
              </a:solidFill>
              <a:latin typeface="Times New Roman - 3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14400" y="5461000"/>
            <a:ext cx="7239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 10-meter ladder is leaning against the wall of a building, and the base of the ladder is sliding away from the building at a rate of 3 meters per second. How fast is the top of the ladder sliding down the wall when the base of the ladder is 6 meters from the wall?</a:t>
            </a:r>
            <a:endParaRPr lang="en-ZW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4400" y="3556000"/>
            <a:ext cx="7239000" cy="181588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  <a:latin typeface="Times New Roman - 32"/>
              </a:rPr>
              <a:t>Find the rate of change of the distance between the origin and a fly crawling on the graph of y=sin x if dx/</a:t>
            </a:r>
            <a:r>
              <a:rPr lang="en-US" sz="2800" dirty="0" err="1" smtClean="0">
                <a:solidFill>
                  <a:srgbClr val="000000"/>
                </a:solidFill>
                <a:latin typeface="Times New Roman - 32"/>
              </a:rPr>
              <a:t>dt</a:t>
            </a:r>
            <a:r>
              <a:rPr lang="en-US" sz="2800" dirty="0" smtClean="0">
                <a:solidFill>
                  <a:srgbClr val="000000"/>
                </a:solidFill>
                <a:latin typeface="Times New Roman - 32"/>
              </a:rPr>
              <a:t>=2 cm/sec when x=</a:t>
            </a:r>
            <a:r>
              <a:rPr lang="el-GR" sz="2800" dirty="0" smtClean="0">
                <a:solidFill>
                  <a:srgbClr val="000000"/>
                </a:solidFill>
                <a:latin typeface="Times New Roman - 32"/>
              </a:rPr>
              <a:t>π/4.</a:t>
            </a:r>
            <a:endParaRPr lang="en-ZW" sz="2800" dirty="0">
              <a:solidFill>
                <a:srgbClr val="000000"/>
              </a:solidFill>
              <a:latin typeface="Times New Roman - 32"/>
            </a:endParaRPr>
          </a:p>
        </p:txBody>
      </p:sp>
    </p:spTree>
    <p:extLst>
      <p:ext uri="{BB962C8B-B14F-4D97-AF65-F5344CB8AC3E}">
        <p14:creationId xmlns:p14="http://schemas.microsoft.com/office/powerpoint/2010/main" val="190703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</TotalTime>
  <Words>600</Words>
  <Application>Microsoft Office PowerPoint</Application>
  <PresentationFormat>Custom</PresentationFormat>
  <Paragraphs>43</Paragraphs>
  <Slides>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Arial</vt:lpstr>
      <vt:lpstr>Times New Roman - 32</vt:lpstr>
      <vt:lpstr>Cambria Math</vt:lpstr>
      <vt:lpstr>Calibri</vt:lpstr>
      <vt:lpstr>Times New Roman</vt:lpstr>
      <vt:lpstr>Times New Roman - 18</vt:lpstr>
      <vt:lpstr>Script MT Bold</vt:lpstr>
      <vt:lpstr>Symbol</vt:lpstr>
      <vt:lpstr>Office Theme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Acer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Sheila</dc:creator>
  <cp:lastModifiedBy>Sheila</cp:lastModifiedBy>
  <cp:revision>18</cp:revision>
  <cp:lastPrinted>2011-11-01T17:58:56Z</cp:lastPrinted>
  <dcterms:created xsi:type="dcterms:W3CDTF">2011-10-19T02:04:00Z</dcterms:created>
  <dcterms:modified xsi:type="dcterms:W3CDTF">2011-11-03T03:03:11Z</dcterms:modified>
</cp:coreProperties>
</file>